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主要介绍了中国新式航天服。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81" y="908720"/>
            <a:ext cx="10656450" cy="1338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astronauts now have a new spacesuit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going to the moon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the spacesuit for the first time on September 28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part of China’s plan to send astronauts to the moon by 2030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country is also inviting the public to name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spacesuit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spacesuit is made using many cool technologies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w43.jpg" descr="id:214750498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8511" y="2773800"/>
            <a:ext cx="6910532" cy="3679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64672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China plan to send astronauts to the moon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2035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8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is part of China’s plan to send astronauts to the moon by 2030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可知，中国计划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年前将宇航员送上月球。故选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00174" y="234319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help protect the astronauts’ eyes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control panel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cameras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9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“Visor”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helmet has a special visor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can stop the bright sunlight from hurting the astronauts’ eyes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可知，头盔上有一个特殊的遮阳板，它可以防止明亮的阳光伤害宇航员的眼睛。故选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8325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the newspaper can we find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Fashion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Guide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Science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1752" y="865065"/>
            <a:ext cx="3611600" cy="394544"/>
          </a:xfrm>
          <a:prstGeom prst="rect">
            <a:avLst/>
          </a:prstGeom>
        </p:spPr>
      </p:pic>
      <p:sp>
        <p:nvSpPr>
          <p:cNvPr id="6" name="内容占位符 2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推理判断题。通读全文可知，本文主要介绍了中国新式航天服，属于科技范畴。因此我们可能在报纸的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科学世界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板块找到本篇文章。故选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1111</Words>
  <Application>WPS 演示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466</cp:revision>
  <dcterms:created xsi:type="dcterms:W3CDTF">2020-11-06T05:24:00Z</dcterms:created>
  <dcterms:modified xsi:type="dcterms:W3CDTF">2025-09-16T02:44:39Z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FF315A842B9640AA835ED98DE138A1BD_12</vt:lpwstr>
  </property>
</Properties>
</file>